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Правила за безопасност в дигитална среда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223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</a:t>
            </a:r>
            <a:r>
              <a:rPr lang="bg-BG" b="1" dirty="0">
                <a:solidFill>
                  <a:srgbClr val="FF0000"/>
                </a:solidFill>
              </a:rPr>
              <a:t>създаване на потребителско име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Да бъде само една дума</a:t>
            </a:r>
          </a:p>
          <a:p>
            <a:pPr lvl="0"/>
            <a:r>
              <a:rPr lang="bg-BG" dirty="0"/>
              <a:t>Да няма друг потребител със същото име</a:t>
            </a:r>
          </a:p>
          <a:p>
            <a:pPr lvl="0"/>
            <a:r>
              <a:rPr lang="bg-BG" dirty="0"/>
              <a:t>Да е свързано смислово със своя потребител</a:t>
            </a:r>
          </a:p>
          <a:p>
            <a:pPr lvl="0"/>
            <a:r>
              <a:rPr lang="bg-BG" dirty="0"/>
              <a:t>Да не съдържа интервали</a:t>
            </a:r>
          </a:p>
          <a:p>
            <a:pPr lvl="0"/>
            <a:r>
              <a:rPr lang="bg-BG" dirty="0"/>
              <a:t>Може да е изписано с букви на кирилица или на </a:t>
            </a:r>
            <a:r>
              <a:rPr lang="bg-BG" dirty="0" smtClean="0"/>
              <a:t>латиница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552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</a:t>
            </a:r>
            <a:r>
              <a:rPr lang="bg-BG" b="1" dirty="0">
                <a:solidFill>
                  <a:srgbClr val="FF0000"/>
                </a:solidFill>
              </a:rPr>
              <a:t>създаване на </a:t>
            </a:r>
            <a:r>
              <a:rPr lang="bg-BG" b="1" dirty="0" smtClean="0">
                <a:solidFill>
                  <a:srgbClr val="FF0000"/>
                </a:solidFill>
              </a:rPr>
              <a:t>парола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Да съдържа поне една главна буква, поне една малка буква, цифра и някакъв знак (+ - * ! . : </a:t>
            </a:r>
            <a:r>
              <a:rPr lang="en-US" dirty="0"/>
              <a:t># &amp; ^ @</a:t>
            </a:r>
            <a:r>
              <a:rPr lang="bg-BG" dirty="0"/>
              <a:t>)</a:t>
            </a:r>
          </a:p>
          <a:p>
            <a:pPr lvl="0"/>
            <a:r>
              <a:rPr lang="bg-BG" dirty="0"/>
              <a:t>Броят на знаците да не е по-малък от 4</a:t>
            </a:r>
          </a:p>
          <a:p>
            <a:pPr lvl="0"/>
            <a:r>
              <a:rPr lang="bg-BG" dirty="0"/>
              <a:t>Да не съдържа букви на кирилица</a:t>
            </a:r>
          </a:p>
          <a:p>
            <a:pPr lvl="0"/>
            <a:r>
              <a:rPr lang="bg-BG" dirty="0"/>
              <a:t>Да не съдържа </a:t>
            </a:r>
            <a:r>
              <a:rPr lang="bg-BG" dirty="0" smtClean="0"/>
              <a:t>интервали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2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br>
              <a:rPr lang="bg-BG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</a:t>
            </a:r>
            <a:r>
              <a:rPr lang="bg-BG" b="1" dirty="0">
                <a:solidFill>
                  <a:srgbClr val="FF0000"/>
                </a:solidFill>
              </a:rPr>
              <a:t>Достоверност на информацията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Сравнете информацията с други източници (книги, научни списания, енциклопедии, официални медии);</a:t>
            </a:r>
          </a:p>
          <a:p>
            <a:pPr lvl="0"/>
            <a:r>
              <a:rPr lang="bg-BG" dirty="0"/>
              <a:t>Проверете има ли име на автор, цитирани източници и дата на публикуване;</a:t>
            </a:r>
          </a:p>
          <a:p>
            <a:pPr lvl="0"/>
            <a:r>
              <a:rPr lang="bg-BG" dirty="0"/>
              <a:t>Споделете с някой възрастен – родител, учител или друг човек, на когото вярвате, какво сте прочели. </a:t>
            </a:r>
          </a:p>
        </p:txBody>
      </p:sp>
    </p:spTree>
    <p:extLst>
      <p:ext uri="{BB962C8B-B14F-4D97-AF65-F5344CB8AC3E}">
        <p14:creationId xmlns:p14="http://schemas.microsoft.com/office/powerpoint/2010/main" val="33019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br>
              <a:rPr lang="bg-BG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</a:t>
            </a:r>
            <a:r>
              <a:rPr lang="bg-BG" b="1" dirty="0">
                <a:solidFill>
                  <a:srgbClr val="FF0000"/>
                </a:solidFill>
              </a:rPr>
              <a:t>Споделяне на съдържание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Преди да споделите нещо в интернет (текст, снимки или видео), помислете:  Вярно ли е? Ще бъде ли полезно на някого? Необходимо ли е да го споделите?</a:t>
            </a:r>
          </a:p>
          <a:p>
            <a:pPr lvl="0"/>
            <a:r>
              <a:rPr lang="bg-BG" dirty="0"/>
              <a:t>Посъветвайте се с някой възрастен, преди да направите това.</a:t>
            </a:r>
          </a:p>
          <a:p>
            <a:pPr lvl="0"/>
            <a:r>
              <a:rPr lang="bg-BG" dirty="0"/>
              <a:t>Не споделяте от свое име текстове, снимки и видео, които не са ваши.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735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br>
              <a:rPr lang="bg-BG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общуване във виртуална среда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/>
              <a:t>Поздравявайте, когато започвате разговор.</a:t>
            </a:r>
          </a:p>
          <a:p>
            <a:pPr lvl="0"/>
            <a:r>
              <a:rPr lang="bg-BG" dirty="0"/>
              <a:t>Бъдете вежливи с другите.</a:t>
            </a:r>
          </a:p>
          <a:p>
            <a:pPr lvl="0"/>
            <a:r>
              <a:rPr lang="bg-BG" dirty="0"/>
              <a:t>Не обиждайте и не отговаряйте на обиди.</a:t>
            </a:r>
          </a:p>
          <a:p>
            <a:pPr lvl="0"/>
            <a:r>
              <a:rPr lang="bg-BG" dirty="0"/>
              <a:t>Не споделяйте информация за други хора, без да имате тяхното съгласие.</a:t>
            </a:r>
          </a:p>
          <a:p>
            <a:pPr lvl="0"/>
            <a:r>
              <a:rPr lang="bg-BG" dirty="0"/>
              <a:t>Уважавайте различното мнение.</a:t>
            </a:r>
          </a:p>
          <a:p>
            <a:pPr lvl="0"/>
            <a:r>
              <a:rPr lang="bg-BG" dirty="0"/>
              <a:t>Пишете грамотно, като използвате малки букви и кирилица.</a:t>
            </a:r>
          </a:p>
          <a:p>
            <a:pPr lvl="0"/>
            <a:r>
              <a:rPr lang="bg-BG" dirty="0"/>
              <a:t>Писането изцяло с главни букви се възприема като агресия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082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Правила</a:t>
            </a:r>
            <a:br>
              <a:rPr lang="bg-BG" b="1" dirty="0" smtClean="0"/>
            </a:br>
            <a:r>
              <a:rPr lang="bg-BG" b="1" dirty="0" smtClean="0">
                <a:solidFill>
                  <a:srgbClr val="FF0000"/>
                </a:solidFill>
              </a:rPr>
              <a:t>за безопасност във виртуална среда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/>
              <a:t>Не споделяйте лична информация – адрес, телефон, училище, имена на родители.</a:t>
            </a:r>
          </a:p>
          <a:p>
            <a:pPr lvl="0"/>
            <a:r>
              <a:rPr lang="bg-BG" dirty="0"/>
              <a:t>Влизайте в нови сайтове и приложения само със знанието и съгласието на родителите си.</a:t>
            </a:r>
          </a:p>
          <a:p>
            <a:pPr lvl="0"/>
            <a:r>
              <a:rPr lang="bg-BG" dirty="0"/>
              <a:t>Използвайте сложни пароли с големи и  малки букви, цифри и специални знаци и не ги споделяйте с друг, освен с родителите си.</a:t>
            </a:r>
          </a:p>
          <a:p>
            <a:pPr lvl="0"/>
            <a:r>
              <a:rPr lang="bg-BG" dirty="0"/>
              <a:t>При възникване на проблем, веднага споделете с  родителите си,  друг възрастен или на телефон 124 123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31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</TotalTime>
  <Words>330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Правила за безопасност в дигитална среда</vt:lpstr>
      <vt:lpstr>Правила за създаване на потребителско име</vt:lpstr>
      <vt:lpstr>Правила за създаване на парола</vt:lpstr>
      <vt:lpstr>Правила за Достоверност на информацията</vt:lpstr>
      <vt:lpstr>Правила за Споделяне на съдържание</vt:lpstr>
      <vt:lpstr>Правила за общуване във виртуална среда</vt:lpstr>
      <vt:lpstr>Правила за безопасност във виртуална среда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 безопасност в дигитална среда</dc:title>
  <dc:creator>Ивайло Иванов</dc:creator>
  <cp:lastModifiedBy>Ивайло Иванов</cp:lastModifiedBy>
  <cp:revision>5</cp:revision>
  <dcterms:created xsi:type="dcterms:W3CDTF">2019-07-20T10:31:43Z</dcterms:created>
  <dcterms:modified xsi:type="dcterms:W3CDTF">2019-07-20T10:39:32Z</dcterms:modified>
</cp:coreProperties>
</file>